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393" r:id="rId3"/>
    <p:sldId id="394" r:id="rId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654DB-CD36-407F-BD70-6FB5E2257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EB14B7-4651-41A9-951B-8A83DF66B4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1BB0E-1014-4C02-8A87-B9590D92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AF722-9509-4064-9E98-E235CEF716D8}" type="datetimeFigureOut">
              <a:rPr lang="es-CO" smtClean="0"/>
              <a:t>23/06/2021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8ADF1E-F021-499B-B8E2-3A1A5863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924632-0B9A-407E-AE41-1CBE52BE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9486-9F31-4135-B015-27DAB87727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0731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87843-DCD4-43F3-9CCE-6A5C9E52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A1388FC-4F6C-4944-8054-F4AE55075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FCFD6A-C1B5-47AE-87CF-1A019972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AF722-9509-4064-9E98-E235CEF716D8}" type="datetimeFigureOut">
              <a:rPr lang="es-CO" smtClean="0"/>
              <a:t>23/06/2021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AD11EA-5510-4958-9D5F-0A7842AAD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E6C8CA-92A1-4D8F-9191-F888186B0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9486-9F31-4135-B015-27DAB87727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4304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E7492-08DE-4714-A926-3743202EB4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5DF5AD1-C9E2-4EC4-A094-903E533C3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939D84-7606-48D9-BFE5-5FB22062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AF722-9509-4064-9E98-E235CEF716D8}" type="datetimeFigureOut">
              <a:rPr lang="es-CO" smtClean="0"/>
              <a:t>23/06/2021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FE426C-E2EE-4F18-8FE4-4919DE25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869659-9BA7-4C9D-AFC0-3774A358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9486-9F31-4135-B015-27DAB87727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1108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0DA80209-368B-4358-9E84-1043297D3D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651631" y="5627077"/>
            <a:ext cx="3540369" cy="129932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5BD11D2-2452-499A-BFED-7791AC3507C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538" y="5811045"/>
            <a:ext cx="2779315" cy="873526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D69A6DC-36ED-4056-AE9A-2D17EE766669}"/>
              </a:ext>
            </a:extLst>
          </p:cNvPr>
          <p:cNvSpPr txBox="1">
            <a:spLocks/>
          </p:cNvSpPr>
          <p:nvPr userDrawn="1"/>
        </p:nvSpPr>
        <p:spPr>
          <a:xfrm>
            <a:off x="486110" y="5971999"/>
            <a:ext cx="5840799" cy="547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99E300-2D33-463F-8151-7A24DF0B1D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110" y="6061799"/>
            <a:ext cx="515461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Nombre del expositor</a:t>
            </a:r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5876010D-4EFF-4E79-8FD8-D83EA7163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110" y="5337792"/>
            <a:ext cx="5154612" cy="724008"/>
          </a:xfrm>
          <a:prstGeom prst="rect">
            <a:avLst/>
          </a:prstGeom>
        </p:spPr>
        <p:txBody>
          <a:bodyPr/>
          <a:lstStyle>
            <a:lvl1pPr>
              <a:defRPr sz="4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s-ES" sz="44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Título informe 01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2538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2">
    <p:bg>
      <p:bgPr>
        <a:solidFill>
          <a:srgbClr val="90A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9655FB47-AD4F-46F3-B849-12C8AB7947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60478" y="348038"/>
            <a:ext cx="16619477" cy="758395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FE3E34E-737F-4C83-AB54-83CB83900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354" y="348038"/>
            <a:ext cx="3593292" cy="294478"/>
          </a:xfrm>
          <a:prstGeom prst="rect">
            <a:avLst/>
          </a:prstGeom>
        </p:spPr>
      </p:pic>
      <p:sp>
        <p:nvSpPr>
          <p:cNvPr id="13" name="Título 3">
            <a:extLst>
              <a:ext uri="{FF2B5EF4-FFF2-40B4-BE49-F238E27FC236}">
                <a16:creationId xmlns:a16="http://schemas.microsoft.com/office/drawing/2014/main" id="{A724FED7-4615-4F43-90F9-E727873343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2603" y="2687782"/>
            <a:ext cx="7080851" cy="121963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s-ES" sz="4400" dirty="0">
                <a:solidFill>
                  <a:schemeClr val="bg1"/>
                </a:solidFill>
                <a:latin typeface="+mj-lt"/>
              </a:rPr>
              <a:t>Espacio para textos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33760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9DFFF-E26A-4013-9E35-AFDA5BB2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758D80-9540-4940-A20D-FA8F515E8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A6C418-803E-4E99-BA8F-731EED0D7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AF722-9509-4064-9E98-E235CEF716D8}" type="datetimeFigureOut">
              <a:rPr lang="es-CO" smtClean="0"/>
              <a:t>23/06/2021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CFC4A5-B782-4791-AFCB-763AE3580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04B1BB-A2AD-4F3E-9028-ECC597AF4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9486-9F31-4135-B015-27DAB87727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100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CF84C-E0D4-48E6-BD73-487389DA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9C30BC-754A-458B-ACA3-BB60FAFEF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A67962-8FC1-47D6-8EC0-807466B0B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AF722-9509-4064-9E98-E235CEF716D8}" type="datetimeFigureOut">
              <a:rPr lang="es-CO" smtClean="0"/>
              <a:t>23/06/2021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F89ACB-B45B-4F64-8214-785659B67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8A23EC-6240-492D-A263-3AC8F366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9486-9F31-4135-B015-27DAB87727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4031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8B18E-B0DD-43EE-A1AB-CC1B3FE2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6A6AF5-BD7F-4DEB-BA7C-6E4E1C8DE0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8B1F6E0-0E2F-4D78-9112-7740B8C80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BA51FD-7F76-4703-A382-91293793A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AF722-9509-4064-9E98-E235CEF716D8}" type="datetimeFigureOut">
              <a:rPr lang="es-CO" smtClean="0"/>
              <a:t>23/06/2021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B49901-8CF6-4E50-A485-42DD68AA7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EA7B99-93EB-43D2-8F8F-DBD37C677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9486-9F31-4135-B015-27DAB87727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0497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35560-AD6A-43BF-8DA7-683C0D604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8365CB-BB09-4E28-BDB6-EAAF38B6F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B6E0FCB-F483-4013-AB04-231A079F4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58F530B-CA38-4156-964F-76A5E214C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070DBF0-446A-4F49-8F06-EAF30E0E2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ADEFA12-6374-43A6-B99E-C8E39E3EA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AF722-9509-4064-9E98-E235CEF716D8}" type="datetimeFigureOut">
              <a:rPr lang="es-CO" smtClean="0"/>
              <a:t>23/06/2021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7FA2544-B55E-40BA-B3CE-44149786A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2E99BBF-3090-40EA-95C8-098266AD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9486-9F31-4135-B015-27DAB87727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56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F7A5C3-E72B-4234-9A3A-4901D90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2F1D15-D306-4122-9F14-CBA73E59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AF722-9509-4064-9E98-E235CEF716D8}" type="datetimeFigureOut">
              <a:rPr lang="es-CO" smtClean="0"/>
              <a:t>23/06/2021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9B9C4A8-01F2-4EB3-93EA-2125C22B1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64C59C-BE70-4A6B-9652-C0D0DBFA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9486-9F31-4135-B015-27DAB87727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2181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90B940-77AB-40D3-AEBF-07C633E65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AF722-9509-4064-9E98-E235CEF716D8}" type="datetimeFigureOut">
              <a:rPr lang="es-CO" smtClean="0"/>
              <a:t>23/06/2021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01F3FF1-D910-4070-B20A-76261997F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C7DA6D-4ADA-402E-954B-982E392E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9486-9F31-4135-B015-27DAB87727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35795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ADA81-F016-4DF7-A9B3-575C5D82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B36707-F8E7-444C-8C9D-8F7039827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8BAFB4-6BD9-4D0D-A562-E6282DA6D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ADBAC4-5DD8-4541-AC28-D8225CEF0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AF722-9509-4064-9E98-E235CEF716D8}" type="datetimeFigureOut">
              <a:rPr lang="es-CO" smtClean="0"/>
              <a:t>23/06/2021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C050B3-3355-4939-95F5-C5264B7B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CABFC5-BDF9-47AE-9E9E-1FE1A9FCE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9486-9F31-4135-B015-27DAB87727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9610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E6C6A-E0CB-4972-9863-6B88646EC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AA68C4F-E420-4425-88DC-D1D090B5AB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13EFEC-DDAC-41B2-AA1D-9A0B15693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1790EA6-89FE-47A9-B58A-666799F90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AF722-9509-4064-9E98-E235CEF716D8}" type="datetimeFigureOut">
              <a:rPr lang="es-CO" smtClean="0"/>
              <a:t>23/06/2021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535A70-12DB-481A-ADAC-095E94046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095FD50-39F3-4931-B1AE-849398BA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9486-9F31-4135-B015-27DAB87727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8209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F45260-950A-42BD-86F0-AA461BD00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694DEB-AFE1-4D94-86F9-40C9EE073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09A4EF-50DC-4877-B707-01FF7DD6F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AF722-9509-4064-9E98-E235CEF716D8}" type="datetimeFigureOut">
              <a:rPr lang="es-CO" smtClean="0"/>
              <a:t>23/06/2021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DDB9D9-AB2B-47C5-BE44-EA5C0DC07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1EA239-6EDC-41DC-B5CB-441B2BB69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29486-9F31-4135-B015-27DAB87727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9318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E5DBCBE-107D-4599-AEB2-AB7401D58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John Anderson Gómez Múnera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5E27E6C-7179-418B-9A3F-0C13DFB25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Semana 6</a:t>
            </a:r>
          </a:p>
        </p:txBody>
      </p:sp>
    </p:spTree>
    <p:extLst>
      <p:ext uri="{BB962C8B-B14F-4D97-AF65-F5344CB8AC3E}">
        <p14:creationId xmlns:p14="http://schemas.microsoft.com/office/powerpoint/2010/main" val="1404648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70B8-8F8A-490E-9F92-41F91D369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167" y="1050050"/>
            <a:ext cx="7080851" cy="1219633"/>
          </a:xfrm>
        </p:spPr>
        <p:txBody>
          <a:bodyPr>
            <a:normAutofit fontScale="90000"/>
          </a:bodyPr>
          <a:lstStyle/>
          <a:p>
            <a:r>
              <a:rPr lang="es-ES" dirty="0"/>
              <a:t>Temario</a:t>
            </a:r>
            <a:br>
              <a:rPr lang="es-ES" dirty="0"/>
            </a:br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BDD0F31-CB3E-4C0A-B47D-E02355CD61DD}"/>
              </a:ext>
            </a:extLst>
          </p:cNvPr>
          <p:cNvSpPr txBox="1"/>
          <p:nvPr/>
        </p:nvSpPr>
        <p:spPr>
          <a:xfrm>
            <a:off x="941695" y="2388358"/>
            <a:ext cx="8625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bg1"/>
                </a:solidFill>
              </a:rPr>
              <a:t>Librerías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bg1"/>
                </a:solidFill>
              </a:rPr>
              <a:t>Interfaz</a:t>
            </a:r>
            <a:endParaRPr lang="es-CO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F84298-2AFF-441E-A114-869CF1F5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04952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10</Words>
  <Application>Microsoft Office PowerPoint</Application>
  <PresentationFormat>Panorámica</PresentationFormat>
  <Paragraphs>5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Semana 6</vt:lpstr>
      <vt:lpstr>Temario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Semana 6</dc:title>
  <dc:creator>John Anderson Gómez Múnera</dc:creator>
  <cp:lastModifiedBy>John Anderson Gómez Múnera</cp:lastModifiedBy>
  <cp:revision>3</cp:revision>
  <dcterms:created xsi:type="dcterms:W3CDTF">2021-06-24T00:59:15Z</dcterms:created>
  <dcterms:modified xsi:type="dcterms:W3CDTF">2021-06-25T05:30:03Z</dcterms:modified>
</cp:coreProperties>
</file>